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85" r:id="rId9"/>
    <p:sldId id="264" r:id="rId10"/>
    <p:sldId id="268" r:id="rId11"/>
    <p:sldId id="265" r:id="rId12"/>
    <p:sldId id="267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5" r:id="rId21"/>
    <p:sldId id="274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ECFF"/>
    <a:srgbClr val="66CCFF"/>
    <a:srgbClr val="0066FF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1" d="100"/>
          <a:sy n="121" d="100"/>
        </p:scale>
        <p:origin x="12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9857B46-391E-41F4-8387-20C09319735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2294F1F-E93D-48BD-A6B1-94C632C296B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F3A56DA4-9BCA-44AF-BA9B-01E6A312CAC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19EA1713-30B4-4B89-98D5-FBDC238732A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B8C5EAF4-CA0A-4527-A28A-FD9D3AD00F7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4D9CB9C-F60A-4404-A9C0-7EE227443D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2D3738-F20D-4917-8618-D44EFFBC89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233A17-CC51-4E5A-B946-0CF8CFD288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0CE680-1B51-45B7-9991-CD3E4F9E0A6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3D25B95E-0A10-4A8E-B95B-0B1573E63C7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E6B295F-FC04-40B5-9A53-848E70553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B48705F-5343-4649-A3C0-F4223BEBFC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0A0349-6104-42B8-9D25-CA457AACDE0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34BFAEC1-B47D-4915-8D46-AF57701ADE8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D1B0A42-23BB-4873-B76B-6FBD44095D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684061-7CF5-4A6D-BF18-1289096532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550649-5E46-45C5-8302-FF3AE7A0593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F1C23700-9B96-4EC0-BE1F-9C2B12B73DC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1ECBF29-175D-4D20-A297-2CED374F5A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B7A340-C682-4193-AF52-043D09E7D8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2F67A5-87AE-465C-A651-A59E3A33A22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4A9B5E6B-2666-4547-9FF4-218DDBEFE3F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89092FFF-79EB-45EA-907C-CFBCD8960A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DBD3C5-0961-4A59-8E39-1D83840498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529DA-9B64-41CD-965C-6DF07E47863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17232149-4B86-4CAE-9B49-60137B4D96B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13FC1C5-9A4E-4007-844E-869DCC50EA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C8B6533-8E08-42ED-8F1B-787163F99B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40B75E-3C89-4271-BFD3-53CB07C9DEEC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D1B6AA6E-A21B-4FD5-8C03-18557B3ACB0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C209EF2-F451-447A-B2DE-A23556654C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BBA376-41E8-4592-9357-56036919D0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26ED4D-E644-4EFD-8364-816111C0009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1233B909-C362-4F21-928A-BAECF26B361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4073E062-480D-4C49-820D-87ACE4DA1E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170756-3784-40AB-ACFC-2291420292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860298-19F7-46DD-88B6-59C15D7D28A4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B7D54A60-3B7B-4276-A177-63EF57BED4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E1097199-81B7-434C-BA66-3BEA50892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15E2131-7B09-444F-B1ED-079B1A12CD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9E377E-3D4B-44B7-B1FD-AECC71E90F6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632CE76F-986B-4B87-9FA6-983992A49D9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18FCC08-E2DD-4172-B60F-F421C77D46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500032-6F45-4D05-988B-30828B76C6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268588-A8B8-412F-AF03-742610B6882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F936F23D-F915-4594-9A2A-FF802A42421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24F21621-0C07-4D9F-9149-433B2782A0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7D61EB-29ED-4021-97D7-5C54DCED59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9A67D8-CECA-44C5-A609-32294E8A0BE5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4EB71F6D-C77A-459C-8442-3ECBAC7AC7C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3FE0DFBC-8996-4FFE-A4D3-3106A2A695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462699-A2A6-40AF-9C7D-1F3A2F576F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D1FF60-50B6-4609-B7B9-707C070A112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4C50423E-AE86-4AFC-9AD4-B0411010F23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DB2A64E-44D2-48D4-99EE-126EF2E8A9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CC6D1F-4E3B-4C2A-AE2A-A3848F974F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4E0881-C9D0-4B42-9A5F-719A8FA6C79E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3A9A55E0-E841-4C82-AB4B-456D707931C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37F432FC-D580-4C23-A188-89BED868B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01D690-E16E-4C7B-9A82-B8FC6E9D9D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6A312-7D80-4483-B844-9D1A597E190F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490A0379-86D9-47B9-8AF6-AD843246FC0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8B6753DF-C31B-4B35-B294-55F16BD643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AAC83C-A3EB-48DD-99DB-E8E370D7DD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951EAA-7B45-4509-AE84-A21B0072B1CE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FC7BDA69-A2A6-43C9-AC3C-E53914D95C4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07966BE9-6230-43DB-ADA7-73F04E298D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93C233-53B1-4EBA-B44D-5522014B2B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642324-AD5A-43E1-B1D6-948808F7A1D6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8B8813FA-4A4A-4013-983D-64EF053290F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1FF24FEB-689C-4B25-AA6B-BEB1941781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500D5A-CCC5-4A23-AD9D-30C066103E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DEA2E6-CC1A-499D-B105-1C57D1993021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277F0DE5-B5DE-4BED-BA36-E574A09CD7A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A47FA90E-E34B-49B3-9911-D2A602C76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AED50F-E8B7-49E1-9F0D-3210E439B9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E6E206-2F1F-4E98-B991-DB2FBC85B958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3772FFB9-0276-4148-8495-822C5D53A34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EFDE579A-D7D5-438E-9AD5-926355C986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EE3CD7-CC1E-44BA-AC95-30EAAED307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13DCFE-4FF3-4EFA-9208-B297FAFA57BB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53B51A85-F386-4758-A6BD-9AC66A5290F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87EE47E8-29D3-4030-A90A-DAB297AB4A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CB1690-05E3-486F-B8E6-342A369A61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CEB6D2-734E-404C-8854-97DC98C093FE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ABA15AD1-E56F-4CDC-9665-BC37A2ADBA3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E3B425DF-F972-4097-98F6-91E8215EE7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1C6F1F7-8863-4E1A-8816-02359C32B1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C01E5D-EA4A-4C33-8BFD-741B5E27E81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72924F32-8DA3-4201-8FAD-71AD24BAAA0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4AEF1E4-01B9-4899-9876-E9ABCA019D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F72012-5198-4E6A-BA65-D76A18E5C2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73746-DE92-4109-924A-7B93D37BEEC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61DB73BC-27CC-4D51-9934-E58BD71DAE8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0B7AFEE-BF68-4E13-AB7F-A5193341BB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40A34C-E0D0-499A-AD92-550B95E87A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F7F8E8-689D-46CA-B6F8-FF4FB6EFB9D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D7E8896-4744-4F56-ACFD-805179F2F70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98E9B2F-C2E5-4EB0-BBC2-CBE64F4ED8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DD5292-99E0-4255-BC5B-4D3A50B051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B9EE47-5797-460A-A936-16A32A67744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4615BD60-989C-4B18-A701-82BA8DE8F51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17B9CDA-C08B-496C-85BB-CAF2F64414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4C5132-4BF0-4692-9A20-710BC82299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FE1460-5477-4FF9-8EF8-E7DD3B7A090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26164DFA-6F67-460B-9D0F-5A836168A97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E0C22D4-5572-4BCE-8A04-4F18AAAE1F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2F51E2-F9B4-42F3-8647-90366849F2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32212-AD90-4F17-98A8-95BE7E72795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749CE880-6031-4C43-A02F-0706974C1B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38B46BFF-DF6A-4798-B581-9039534FB5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1F2D9FD-EFAD-4087-90D2-81522AED5F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CFC535-4EAF-489C-A11B-6C8734FBE0D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B65832A6-03AC-4774-A2A0-90729669EF3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EDA0D65-2C3F-4FB9-BD18-5A71FDA811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4B345-4850-405F-B407-5B3390BD3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B82D61-3F92-4C82-AF31-9D3007127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EDE39-73B0-45F8-80CE-E3C672A64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F76A1-2C17-4F70-BA42-F801DDF68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AD525-BD01-4EC0-951C-1486EB614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FBA6C-AE9B-42EE-9B1D-1E2DD6C960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447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FC562-F455-4C3B-A594-269CDE303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AE9565-5999-42DB-8CF2-92B346797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952AA-73F9-488E-ABF4-75BA010AA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21950-DA53-4C51-A354-503A6FCD2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0B68B-E1B3-4395-ADE6-79CE1B72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144AE-DC24-4D18-8CA6-25BEC4D0E6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923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23CACF-B65E-420E-817E-42D4FE3C05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B051B-4D8B-47B4-BB03-C05558C8A4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1FE86-2774-41AF-8209-5B96E98DF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1E029-A340-4937-A9CC-319E6356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34993-F736-4BC4-84A4-7957FFBA6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08F29-DA17-470C-B50E-08AA2FCA93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67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E84F0-F519-41E4-9E97-669AA14DF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623E1-C7A2-4C68-87E5-39055BBEC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F4DD9-9708-433A-8E65-7A0C7ABA5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2EEF8-7EFF-447C-9AB0-F1C1539C8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537F2-38AB-4188-A616-CFC15A69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7355C-0530-480A-9012-85D755C706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21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9B46E-2A07-48A4-A296-27F35DD2F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23560-C605-45B8-853B-D0CC38FB6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A3FB0-DCCE-4081-8A90-5A1D9AAEE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04EEE-3E44-4954-9926-D2A95A6AF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6814C-9D61-4132-8FDC-0E5E7E546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9F300-7C7F-4F71-B781-0F4F9A5089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602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23797-CA45-4300-BD04-7114CEFB5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87DAB-FB1B-47F6-884E-EE31220F0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03536A-4BA8-4379-9154-F1561FD5F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B5C3D9-DA86-4A54-B449-8C453B1F1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0FED7-62B2-41F2-B0A2-BD218D5FC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B1F20-2EF9-495C-82E4-5A04C3C2D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1EAE4-BF0F-4619-9851-8FF258FC55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6862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0EDE5-1EDF-4F16-9140-D6319BF47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D7767-AA65-4991-B24E-41D2F82C8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2C78D0-835F-4B83-8A5A-D2A37AAB3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784D7F-3A18-4F71-A20B-F6A98721A7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E5AE42-D401-41EB-AB30-159AD41A3C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9B20C9-2672-4F81-BB5C-D377B96A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9B56EE-9AE4-42FF-92D0-EDB293627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64471C-0783-4852-94D3-1D9427029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9E884-74B1-427C-BF6E-C307E887AF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54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7150D-5995-43AE-81E6-948068830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6F3774-FE13-4891-BE6E-8635DC5AB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F1E794-038B-4791-A8E9-9EEDAE6DA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167BA9-090D-441B-8034-F98A8014D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4935A-8516-4A25-BDB4-A25BC91A5E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15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CDD6FC-2131-4A8F-BD1B-23CBBF217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C9FAF5-379A-4E4F-A86A-2CD776F4E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22943-8B28-4FD5-B923-2271460E7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96985-B3C5-4654-BADA-6ACB4961C3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0889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A172F-E8D0-495E-8E67-F6D640CC2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4DD7C-F342-40B3-ACFC-D6BA1C5A8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65BF13-AEC3-4D39-8C47-40B33B8BC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9A033-63A4-4543-A145-9688FD75B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A7086-C380-4E36-B1DE-047B26343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5EF004-3262-46F7-AD71-CE88F393C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77D45-7A4A-494D-B85A-60CF3469C7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395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E72F0-B45C-4952-B1D0-FEF8664BF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3D4990-70BD-41C7-86E9-89E113EF4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D1B50C-4B04-4EE9-9EC6-00A5B5B33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1EB78-C314-4808-AF81-9297E6801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6132E0-31E1-4978-A604-204BC9FD4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A1B55E-C7A4-481C-A198-C5F167E2B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E79A1-D2BE-4313-B471-60464AA10C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939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EACA3E8-FB9A-403F-8326-A96383CAFE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0722246-4302-41FA-94F5-7BEF16B30F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471377-4D3A-4EBB-815C-1EB7CD00650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DCAB2DC-0081-4967-948B-7C4307EAD4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2A78697-7403-4024-BF4E-D619A41422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DDB78F-0D48-4C70-AFF9-BC687AED2E3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3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notesSlide" Target="../notesSlides/notesSlide2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1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28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4.xml"/><Relationship Id="rId14" Type="http://schemas.openxmlformats.org/officeDocument/2006/relationships/slide" Target="slide15.xml"/><Relationship Id="rId22" Type="http://schemas.openxmlformats.org/officeDocument/2006/relationships/slide" Target="slide23.xml"/><Relationship Id="rId27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C9ED8E48-53A4-4130-B692-53C5AC45D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2296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Future Faces of Physics Jeopardy!</a:t>
            </a:r>
          </a:p>
        </p:txBody>
      </p:sp>
      <p:pic>
        <p:nvPicPr>
          <p:cNvPr id="3075" name="Picture 3" descr="FFP_circle_white_trans">
            <a:extLst>
              <a:ext uri="{FF2B5EF4-FFF2-40B4-BE49-F238E27FC236}">
                <a16:creationId xmlns:a16="http://schemas.microsoft.com/office/drawing/2014/main" id="{DDD7946B-88C0-4EDB-A4A1-DFFD4C9A7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667000"/>
            <a:ext cx="258286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Text Box 4">
            <a:extLst>
              <a:ext uri="{FF2B5EF4-FFF2-40B4-BE49-F238E27FC236}">
                <a16:creationId xmlns:a16="http://schemas.microsoft.com/office/drawing/2014/main" id="{DED1258B-2BEE-4743-ACFF-811CFE3E3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6278563"/>
            <a:ext cx="2133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i="1">
                <a:solidFill>
                  <a:srgbClr val="FFFF00"/>
                </a:solidFill>
              </a:rPr>
              <a:t>Jeopardy!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035A4E7B-11C3-420D-B4C9-EBEA07348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7A88FF67-FEBB-4D89-B080-31BFC131C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B0946F23-7B09-4FE1-BC39-61BDABFD4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915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C2-Q3</a:t>
            </a:r>
          </a:p>
        </p:txBody>
      </p:sp>
      <p:sp>
        <p:nvSpPr>
          <p:cNvPr id="26631" name="Text Box 7">
            <a:extLst>
              <a:ext uri="{FF2B5EF4-FFF2-40B4-BE49-F238E27FC236}">
                <a16:creationId xmlns:a16="http://schemas.microsoft.com/office/drawing/2014/main" id="{5E876CC1-9B4F-4424-A7C8-0235CA881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C2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- 300</a:t>
            </a:r>
          </a:p>
        </p:txBody>
      </p:sp>
      <p:pic>
        <p:nvPicPr>
          <p:cNvPr id="26633" name="Picture 9" descr="FFP_circle_white_trans">
            <a:extLst>
              <a:ext uri="{FF2B5EF4-FFF2-40B4-BE49-F238E27FC236}">
                <a16:creationId xmlns:a16="http://schemas.microsoft.com/office/drawing/2014/main" id="{A04FA497-6728-48CE-AC98-514344A3F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DE96BBA7-1E6F-4948-98D6-C7F0ECEDC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99326379-8E4C-4473-B8B5-406B0F326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823AC650-1EB5-4CC8-A7AA-C2985F7EF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382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C2-Q4</a:t>
            </a:r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id="{0FAF1FD0-D77E-404D-A016-B89EF95DF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C2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- 400</a:t>
            </a:r>
          </a:p>
        </p:txBody>
      </p:sp>
      <p:pic>
        <p:nvPicPr>
          <p:cNvPr id="20489" name="Picture 9" descr="FFP_circle_white_trans">
            <a:extLst>
              <a:ext uri="{FF2B5EF4-FFF2-40B4-BE49-F238E27FC236}">
                <a16:creationId xmlns:a16="http://schemas.microsoft.com/office/drawing/2014/main" id="{60E9875E-FD02-4904-ACEB-44BFFBB0C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3959C492-40B1-456A-8650-CF4A1B892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644ECFF7-40CE-4ACF-A11F-B139B6DB6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82208CC8-6895-448A-B8EB-49DF9803F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8839200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600" b="1">
                <a:solidFill>
                  <a:srgbClr val="CCFFFF"/>
                </a:solidFill>
              </a:rPr>
              <a:t>C2-Q5</a:t>
            </a:r>
          </a:p>
        </p:txBody>
      </p:sp>
      <p:sp>
        <p:nvSpPr>
          <p:cNvPr id="24582" name="Text Box 6">
            <a:extLst>
              <a:ext uri="{FF2B5EF4-FFF2-40B4-BE49-F238E27FC236}">
                <a16:creationId xmlns:a16="http://schemas.microsoft.com/office/drawing/2014/main" id="{ABCBE2BE-3082-41AE-8415-864C3E8D8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C2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- 500</a:t>
            </a:r>
          </a:p>
        </p:txBody>
      </p:sp>
      <p:pic>
        <p:nvPicPr>
          <p:cNvPr id="24584" name="Picture 8" descr="FFP_circle_white_trans">
            <a:extLst>
              <a:ext uri="{FF2B5EF4-FFF2-40B4-BE49-F238E27FC236}">
                <a16:creationId xmlns:a16="http://schemas.microsoft.com/office/drawing/2014/main" id="{1B5AA659-AB07-4EE8-9354-3F44DCCA5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E0C8C2EA-EC2B-4002-9C3B-B44880556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36DAFCA9-20CC-481D-ACEE-D43398C7D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08BB689D-E3C6-4BAB-A0D0-517ECE6CB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600" b="1">
                <a:solidFill>
                  <a:srgbClr val="CCFFFF"/>
                </a:solidFill>
              </a:rPr>
              <a:t>C3-Q1</a:t>
            </a:r>
          </a:p>
        </p:txBody>
      </p:sp>
      <p:sp>
        <p:nvSpPr>
          <p:cNvPr id="28679" name="Text Box 7">
            <a:extLst>
              <a:ext uri="{FF2B5EF4-FFF2-40B4-BE49-F238E27FC236}">
                <a16:creationId xmlns:a16="http://schemas.microsoft.com/office/drawing/2014/main" id="{B64F071F-6E8B-4592-996C-1274304EF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C3 - 100</a:t>
            </a:r>
          </a:p>
        </p:txBody>
      </p:sp>
      <p:pic>
        <p:nvPicPr>
          <p:cNvPr id="28681" name="Picture 9" descr="FFP_circle_white_trans">
            <a:extLst>
              <a:ext uri="{FF2B5EF4-FFF2-40B4-BE49-F238E27FC236}">
                <a16:creationId xmlns:a16="http://schemas.microsoft.com/office/drawing/2014/main" id="{C45D54F0-D026-47EB-A644-1D48BD012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3F2BF898-D32A-4F09-B689-02B5F3355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F14CF750-3C04-42FF-B3F2-C35BCC006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F9EA3175-7A9E-44E4-B43D-7C1BCD882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2400" y="457200"/>
            <a:ext cx="9296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C3-Q2</a:t>
            </a:r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1EC12107-9C5F-46C6-8465-051AF6846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C3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- 200</a:t>
            </a:r>
          </a:p>
        </p:txBody>
      </p:sp>
      <p:pic>
        <p:nvPicPr>
          <p:cNvPr id="30732" name="Picture 12" descr="FFP_circle_white_trans">
            <a:extLst>
              <a:ext uri="{FF2B5EF4-FFF2-40B4-BE49-F238E27FC236}">
                <a16:creationId xmlns:a16="http://schemas.microsoft.com/office/drawing/2014/main" id="{C9DC2A87-E65D-4FC0-B6E6-CE8A769D4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741C433A-714F-4266-94D2-F731D6F04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44620B96-9F01-4A35-977E-C6CAC499D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E86DAB3A-A6D5-4D9D-B9BB-836289CC5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"/>
            <a:ext cx="6172200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600" b="1">
                <a:solidFill>
                  <a:srgbClr val="CCFFFF"/>
                </a:solidFill>
              </a:rPr>
              <a:t>C3-Q3</a:t>
            </a:r>
          </a:p>
        </p:txBody>
      </p:sp>
      <p:sp>
        <p:nvSpPr>
          <p:cNvPr id="32775" name="Text Box 7">
            <a:extLst>
              <a:ext uri="{FF2B5EF4-FFF2-40B4-BE49-F238E27FC236}">
                <a16:creationId xmlns:a16="http://schemas.microsoft.com/office/drawing/2014/main" id="{23E6E148-54ED-405D-A422-7903FDFF3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C3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- 300</a:t>
            </a:r>
          </a:p>
        </p:txBody>
      </p:sp>
      <p:pic>
        <p:nvPicPr>
          <p:cNvPr id="32778" name="Picture 10" descr="FFP_circle_white_trans">
            <a:extLst>
              <a:ext uri="{FF2B5EF4-FFF2-40B4-BE49-F238E27FC236}">
                <a16:creationId xmlns:a16="http://schemas.microsoft.com/office/drawing/2014/main" id="{79EF75CD-7E24-419E-9B3F-3F4C96086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F8AAABA0-83CB-4238-B5C2-82A5F145E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E7D924E7-BC2D-4569-A88C-23C1DA634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2D5C0ADC-6050-4B66-9DD3-A09BD8960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27263"/>
            <a:ext cx="89916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400" b="1">
                <a:solidFill>
                  <a:srgbClr val="CCFFFF"/>
                </a:solidFill>
              </a:rPr>
              <a:t>C3-Q4</a:t>
            </a:r>
          </a:p>
        </p:txBody>
      </p:sp>
      <p:sp>
        <p:nvSpPr>
          <p:cNvPr id="34823" name="Text Box 7">
            <a:extLst>
              <a:ext uri="{FF2B5EF4-FFF2-40B4-BE49-F238E27FC236}">
                <a16:creationId xmlns:a16="http://schemas.microsoft.com/office/drawing/2014/main" id="{ACEF78A1-8D5A-42C2-8862-B3E0A680B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C3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- 400</a:t>
            </a:r>
          </a:p>
        </p:txBody>
      </p:sp>
      <p:pic>
        <p:nvPicPr>
          <p:cNvPr id="34825" name="Picture 9" descr="FFP_circle_white_trans">
            <a:extLst>
              <a:ext uri="{FF2B5EF4-FFF2-40B4-BE49-F238E27FC236}">
                <a16:creationId xmlns:a16="http://schemas.microsoft.com/office/drawing/2014/main" id="{3DCCCCFF-9D72-4A90-A05E-0FB01EBBE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9548142E-49EE-48CD-80BE-5855A96D3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9F99EDD9-5503-4458-8AE1-48BA2BC2E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0F322920-829D-492B-8F27-909E9D91C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C3-Q5</a:t>
            </a:r>
          </a:p>
        </p:txBody>
      </p:sp>
      <p:sp>
        <p:nvSpPr>
          <p:cNvPr id="36870" name="Text Box 6">
            <a:extLst>
              <a:ext uri="{FF2B5EF4-FFF2-40B4-BE49-F238E27FC236}">
                <a16:creationId xmlns:a16="http://schemas.microsoft.com/office/drawing/2014/main" id="{0DCD554B-B65D-4E3C-8B31-3543AA958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C3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- 500</a:t>
            </a:r>
          </a:p>
        </p:txBody>
      </p:sp>
      <p:pic>
        <p:nvPicPr>
          <p:cNvPr id="36872" name="Picture 8" descr="FFP_circle_white_trans">
            <a:extLst>
              <a:ext uri="{FF2B5EF4-FFF2-40B4-BE49-F238E27FC236}">
                <a16:creationId xmlns:a16="http://schemas.microsoft.com/office/drawing/2014/main" id="{E950DE0B-BF9F-417A-BECA-2D54C6D34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01942B52-369B-4C6B-ABC5-859A47632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68269BCA-BDDE-46D3-8B53-9489E7EBB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52FCA50D-BD24-44EE-A54D-D7662EB26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15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C4-Q1</a:t>
            </a:r>
          </a:p>
        </p:txBody>
      </p:sp>
      <p:sp>
        <p:nvSpPr>
          <p:cNvPr id="43014" name="Text Box 6">
            <a:extLst>
              <a:ext uri="{FF2B5EF4-FFF2-40B4-BE49-F238E27FC236}">
                <a16:creationId xmlns:a16="http://schemas.microsoft.com/office/drawing/2014/main" id="{0B03D71C-BCDD-45A6-92C8-71E7E49BE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C4 - 100</a:t>
            </a:r>
          </a:p>
        </p:txBody>
      </p:sp>
      <p:pic>
        <p:nvPicPr>
          <p:cNvPr id="43016" name="Picture 8" descr="FFP_circle_white_trans">
            <a:extLst>
              <a:ext uri="{FF2B5EF4-FFF2-40B4-BE49-F238E27FC236}">
                <a16:creationId xmlns:a16="http://schemas.microsoft.com/office/drawing/2014/main" id="{F9EFF4E2-A7CE-4D00-9349-A1C678AC6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>
            <a:extLst>
              <a:ext uri="{FF2B5EF4-FFF2-40B4-BE49-F238E27FC236}">
                <a16:creationId xmlns:a16="http://schemas.microsoft.com/office/drawing/2014/main" id="{2D1EEB59-979E-4A60-814C-B73278BFB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B73FB8B0-6B4C-4B1F-AD53-ABF76E950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5060" name="Text Box 4">
            <a:extLst>
              <a:ext uri="{FF2B5EF4-FFF2-40B4-BE49-F238E27FC236}">
                <a16:creationId xmlns:a16="http://schemas.microsoft.com/office/drawing/2014/main" id="{8D595C8C-4EC6-4684-A931-92BF347DF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10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C4-Q2</a:t>
            </a:r>
            <a:endParaRPr lang="en-US" altLang="en-US" sz="4800">
              <a:solidFill>
                <a:srgbClr val="CCFFFF"/>
              </a:solidFill>
            </a:endParaRPr>
          </a:p>
        </p:txBody>
      </p:sp>
      <p:sp>
        <p:nvSpPr>
          <p:cNvPr id="45062" name="Text Box 6">
            <a:extLst>
              <a:ext uri="{FF2B5EF4-FFF2-40B4-BE49-F238E27FC236}">
                <a16:creationId xmlns:a16="http://schemas.microsoft.com/office/drawing/2014/main" id="{D878BAF3-A665-4E8A-A6F8-F46E7D11B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C4 - 200</a:t>
            </a:r>
          </a:p>
        </p:txBody>
      </p:sp>
      <p:pic>
        <p:nvPicPr>
          <p:cNvPr id="45064" name="Picture 8" descr="FFP_circle_white_trans">
            <a:extLst>
              <a:ext uri="{FF2B5EF4-FFF2-40B4-BE49-F238E27FC236}">
                <a16:creationId xmlns:a16="http://schemas.microsoft.com/office/drawing/2014/main" id="{09C0857B-8718-4839-8506-EBAA05439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E5B3B87-B2BB-4C14-A369-604ECD55A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3" action="ppaction://hlinksldjump"/>
              </a:rPr>
              <a:t>200</a:t>
            </a:r>
            <a:endParaRPr lang="en-US" altLang="en-US" sz="3600" b="1"/>
          </a:p>
        </p:txBody>
      </p:sp>
      <p:sp>
        <p:nvSpPr>
          <p:cNvPr id="6147" name="AutoShape 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0547919-6D49-47C5-AAE3-B2433B332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4" action="ppaction://hlinksldjump"/>
              </a:rPr>
              <a:t>300</a:t>
            </a:r>
            <a:endParaRPr lang="en-US" altLang="en-US" sz="3600" b="1">
              <a:hlinkClick r:id="rId5" action="ppaction://hlinksldjump"/>
            </a:endParaRPr>
          </a:p>
        </p:txBody>
      </p:sp>
      <p:sp>
        <p:nvSpPr>
          <p:cNvPr id="6148" name="AutoShape 4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B1B44553-D843-47CF-8133-3A200BAEA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5" action="ppaction://hlinksldjump"/>
              </a:rPr>
              <a:t>400</a:t>
            </a:r>
            <a:endParaRPr lang="en-US" altLang="en-US" sz="3600" b="1">
              <a:hlinkClick r:id="rId6" action="ppaction://hlinksldjump"/>
            </a:endParaRPr>
          </a:p>
        </p:txBody>
      </p:sp>
      <p:sp>
        <p:nvSpPr>
          <p:cNvPr id="6149" name="AutoShape 5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8D4EF40E-349D-469E-9517-31FDE292E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7" action="ppaction://hlinksldjump"/>
              </a:rPr>
              <a:t>500</a:t>
            </a:r>
            <a:endParaRPr lang="en-US" altLang="en-US" sz="3600" b="1"/>
          </a:p>
        </p:txBody>
      </p:sp>
      <p:sp>
        <p:nvSpPr>
          <p:cNvPr id="6150" name="AutoShape 6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8111816D-B3FB-441E-902F-93EFB98FE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6" action="ppaction://hlinksldjump"/>
              </a:rPr>
              <a:t>100</a:t>
            </a:r>
            <a:endParaRPr lang="en-US" altLang="en-US" sz="3600" b="1"/>
          </a:p>
        </p:txBody>
      </p:sp>
      <p:sp>
        <p:nvSpPr>
          <p:cNvPr id="6151" name="AutoShape 7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883611BE-2538-4F16-BA27-2A42616AB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8" action="ppaction://hlinksldjump"/>
              </a:rPr>
              <a:t>200</a:t>
            </a:r>
            <a:endParaRPr lang="en-US" altLang="en-US" sz="3600" b="1">
              <a:hlinkClick r:id="rId9" action="ppaction://hlinksldjump"/>
            </a:endParaRPr>
          </a:p>
        </p:txBody>
      </p:sp>
      <p:sp>
        <p:nvSpPr>
          <p:cNvPr id="6152" name="AutoShape 8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098CFCC6-8161-401A-AB2D-98587058B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0" action="ppaction://hlinksldjump"/>
              </a:rPr>
              <a:t>300</a:t>
            </a:r>
            <a:endParaRPr lang="en-US" altLang="en-US" sz="3600" b="1"/>
          </a:p>
        </p:txBody>
      </p:sp>
      <p:sp>
        <p:nvSpPr>
          <p:cNvPr id="6153" name="AutoShape 9">
            <a:hlinkClick r:id="rId11" action="ppaction://hlinksldjump" highlightClick="1"/>
            <a:extLst>
              <a:ext uri="{FF2B5EF4-FFF2-40B4-BE49-F238E27FC236}">
                <a16:creationId xmlns:a16="http://schemas.microsoft.com/office/drawing/2014/main" id="{247F50B6-AB2A-4C58-87EA-CBB308EFB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1" action="ppaction://hlinksldjump"/>
              </a:rPr>
              <a:t>400</a:t>
            </a:r>
            <a:endParaRPr lang="en-US" altLang="en-US" sz="3600" b="1"/>
          </a:p>
        </p:txBody>
      </p:sp>
      <p:sp>
        <p:nvSpPr>
          <p:cNvPr id="6154" name="AutoShape 10">
            <a:hlinkClick r:id="rId12" action="ppaction://hlinksldjump" highlightClick="1"/>
            <a:extLst>
              <a:ext uri="{FF2B5EF4-FFF2-40B4-BE49-F238E27FC236}">
                <a16:creationId xmlns:a16="http://schemas.microsoft.com/office/drawing/2014/main" id="{30872608-44AD-45F8-9215-4DC81E5EA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2" action="ppaction://hlinksldjump"/>
              </a:rPr>
              <a:t>500</a:t>
            </a:r>
            <a:endParaRPr lang="en-US" altLang="en-US" sz="3600" b="1"/>
          </a:p>
        </p:txBody>
      </p:sp>
      <p:sp>
        <p:nvSpPr>
          <p:cNvPr id="6155" name="AutoShape 11">
            <a:hlinkClick r:id="rId13" action="ppaction://hlinksldjump" highlightClick="1"/>
            <a:extLst>
              <a:ext uri="{FF2B5EF4-FFF2-40B4-BE49-F238E27FC236}">
                <a16:creationId xmlns:a16="http://schemas.microsoft.com/office/drawing/2014/main" id="{1CFE9606-42FD-4A20-8F00-933A90EE9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3" action="ppaction://hlinksldjump"/>
              </a:rPr>
              <a:t>100</a:t>
            </a:r>
            <a:endParaRPr lang="en-US" altLang="en-US" sz="3600" b="1"/>
          </a:p>
        </p:txBody>
      </p:sp>
      <p:sp>
        <p:nvSpPr>
          <p:cNvPr id="6156" name="AutoShape 12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F74EA1E7-2B35-416C-BC6B-0DFB4FCA3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9" action="ppaction://hlinksldjump"/>
              </a:rPr>
              <a:t>200</a:t>
            </a:r>
            <a:endParaRPr lang="en-US" altLang="en-US" sz="3600" b="1"/>
          </a:p>
        </p:txBody>
      </p:sp>
      <p:sp>
        <p:nvSpPr>
          <p:cNvPr id="6157" name="AutoShape 13">
            <a:hlinkClick r:id="rId14" action="ppaction://hlinksldjump" highlightClick="1"/>
            <a:extLst>
              <a:ext uri="{FF2B5EF4-FFF2-40B4-BE49-F238E27FC236}">
                <a16:creationId xmlns:a16="http://schemas.microsoft.com/office/drawing/2014/main" id="{51DE15B7-5063-4FFF-AEC5-F3E84440F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4" action="ppaction://hlinksldjump"/>
              </a:rPr>
              <a:t>300</a:t>
            </a:r>
            <a:endParaRPr lang="en-US" altLang="en-US" sz="3600" b="1"/>
          </a:p>
        </p:txBody>
      </p:sp>
      <p:sp>
        <p:nvSpPr>
          <p:cNvPr id="6158" name="AutoShape 14">
            <a:hlinkClick r:id="rId15" action="ppaction://hlinksldjump" highlightClick="1"/>
            <a:extLst>
              <a:ext uri="{FF2B5EF4-FFF2-40B4-BE49-F238E27FC236}">
                <a16:creationId xmlns:a16="http://schemas.microsoft.com/office/drawing/2014/main" id="{2A1B172E-34CA-4252-8839-616A9598C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5" action="ppaction://hlinksldjump"/>
              </a:rPr>
              <a:t>400</a:t>
            </a:r>
            <a:endParaRPr lang="en-US" altLang="en-US" sz="3600" b="1"/>
          </a:p>
        </p:txBody>
      </p:sp>
      <p:sp>
        <p:nvSpPr>
          <p:cNvPr id="6159" name="AutoShape 15">
            <a:hlinkClick r:id="rId16" action="ppaction://hlinksldjump" highlightClick="1"/>
            <a:extLst>
              <a:ext uri="{FF2B5EF4-FFF2-40B4-BE49-F238E27FC236}">
                <a16:creationId xmlns:a16="http://schemas.microsoft.com/office/drawing/2014/main" id="{61E54C15-6CEE-41E0-B03A-12327CE7B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6" action="ppaction://hlinksldjump"/>
              </a:rPr>
              <a:t>500</a:t>
            </a:r>
            <a:endParaRPr lang="en-US" altLang="en-US" sz="3600" b="1"/>
          </a:p>
        </p:txBody>
      </p:sp>
      <p:sp>
        <p:nvSpPr>
          <p:cNvPr id="6160" name="AutoShape 16">
            <a:hlinkClick r:id="rId17" action="ppaction://hlinksldjump" highlightClick="1"/>
            <a:extLst>
              <a:ext uri="{FF2B5EF4-FFF2-40B4-BE49-F238E27FC236}">
                <a16:creationId xmlns:a16="http://schemas.microsoft.com/office/drawing/2014/main" id="{27F8ACD5-D4AB-4FA1-AE19-FEAB3FC07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7" action="ppaction://hlinksldjump"/>
              </a:rPr>
              <a:t>100</a:t>
            </a:r>
            <a:endParaRPr lang="en-US" altLang="en-US" sz="3600" b="1"/>
          </a:p>
        </p:txBody>
      </p:sp>
      <p:sp>
        <p:nvSpPr>
          <p:cNvPr id="6161" name="AutoShape 17">
            <a:hlinkClick r:id="rId18" action="ppaction://hlinksldjump" highlightClick="1"/>
            <a:extLst>
              <a:ext uri="{FF2B5EF4-FFF2-40B4-BE49-F238E27FC236}">
                <a16:creationId xmlns:a16="http://schemas.microsoft.com/office/drawing/2014/main" id="{16086345-C852-412A-8E66-BA2B097B4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8" action="ppaction://hlinksldjump"/>
              </a:rPr>
              <a:t>200</a:t>
            </a:r>
            <a:endParaRPr lang="en-US" altLang="en-US" sz="3600" b="1"/>
          </a:p>
        </p:txBody>
      </p:sp>
      <p:sp>
        <p:nvSpPr>
          <p:cNvPr id="6162" name="AutoShape 18">
            <a:hlinkClick r:id="rId19" action="ppaction://hlinksldjump" highlightClick="1"/>
            <a:extLst>
              <a:ext uri="{FF2B5EF4-FFF2-40B4-BE49-F238E27FC236}">
                <a16:creationId xmlns:a16="http://schemas.microsoft.com/office/drawing/2014/main" id="{86BB26B1-5DB0-4D7F-B417-9D5FA79A1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9" action="ppaction://hlinksldjump"/>
              </a:rPr>
              <a:t>300</a:t>
            </a:r>
            <a:endParaRPr lang="en-US" altLang="en-US" sz="3600" b="1"/>
          </a:p>
        </p:txBody>
      </p:sp>
      <p:sp>
        <p:nvSpPr>
          <p:cNvPr id="6163" name="AutoShape 19">
            <a:hlinkClick r:id="rId20" action="ppaction://hlinksldjump" highlightClick="1"/>
            <a:extLst>
              <a:ext uri="{FF2B5EF4-FFF2-40B4-BE49-F238E27FC236}">
                <a16:creationId xmlns:a16="http://schemas.microsoft.com/office/drawing/2014/main" id="{41CB5CEF-C5D1-40A5-A27E-7A672FABC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0" action="ppaction://hlinksldjump"/>
              </a:rPr>
              <a:t>400</a:t>
            </a:r>
            <a:endParaRPr lang="en-US" altLang="en-US" sz="3600" b="1"/>
          </a:p>
        </p:txBody>
      </p:sp>
      <p:sp>
        <p:nvSpPr>
          <p:cNvPr id="6164" name="AutoShape 20">
            <a:hlinkClick r:id="rId21" action="ppaction://hlinksldjump" highlightClick="1"/>
            <a:extLst>
              <a:ext uri="{FF2B5EF4-FFF2-40B4-BE49-F238E27FC236}">
                <a16:creationId xmlns:a16="http://schemas.microsoft.com/office/drawing/2014/main" id="{5EFC1E52-74BB-4733-89DB-4A19FBBD9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1" action="ppaction://hlinksldjump"/>
              </a:rPr>
              <a:t>500</a:t>
            </a:r>
            <a:endParaRPr lang="en-US" altLang="en-US" sz="3600" b="1"/>
          </a:p>
        </p:txBody>
      </p:sp>
      <p:sp>
        <p:nvSpPr>
          <p:cNvPr id="6165" name="AutoShape 21">
            <a:hlinkClick r:id="rId22" action="ppaction://hlinksldjump" highlightClick="1"/>
            <a:extLst>
              <a:ext uri="{FF2B5EF4-FFF2-40B4-BE49-F238E27FC236}">
                <a16:creationId xmlns:a16="http://schemas.microsoft.com/office/drawing/2014/main" id="{D5224288-38C8-40A5-8418-69D23A1CD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2" action="ppaction://hlinksldjump"/>
              </a:rPr>
              <a:t>100</a:t>
            </a:r>
            <a:endParaRPr lang="en-US" altLang="en-US" sz="3600" b="1"/>
          </a:p>
        </p:txBody>
      </p:sp>
      <p:sp>
        <p:nvSpPr>
          <p:cNvPr id="6166" name="AutoShape 22">
            <a:hlinkClick r:id="rId23" action="ppaction://hlinksldjump" highlightClick="1"/>
            <a:extLst>
              <a:ext uri="{FF2B5EF4-FFF2-40B4-BE49-F238E27FC236}">
                <a16:creationId xmlns:a16="http://schemas.microsoft.com/office/drawing/2014/main" id="{575DC6F8-E5DD-4626-AA33-B007355B4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3" action="ppaction://hlinksldjump"/>
              </a:rPr>
              <a:t>200</a:t>
            </a:r>
            <a:endParaRPr lang="en-US" altLang="en-US" sz="3600" b="1"/>
          </a:p>
        </p:txBody>
      </p:sp>
      <p:sp>
        <p:nvSpPr>
          <p:cNvPr id="6167" name="AutoShape 23">
            <a:hlinkClick r:id="rId24" action="ppaction://hlinksldjump" highlightClick="1"/>
            <a:extLst>
              <a:ext uri="{FF2B5EF4-FFF2-40B4-BE49-F238E27FC236}">
                <a16:creationId xmlns:a16="http://schemas.microsoft.com/office/drawing/2014/main" id="{0ED5E536-ABBF-49AC-9830-8E4FB98B1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4" action="ppaction://hlinksldjump"/>
              </a:rPr>
              <a:t>300</a:t>
            </a:r>
            <a:endParaRPr lang="en-US" altLang="en-US" sz="3600" b="1"/>
          </a:p>
        </p:txBody>
      </p:sp>
      <p:sp>
        <p:nvSpPr>
          <p:cNvPr id="6168" name="AutoShape 24">
            <a:hlinkClick r:id="rId25" action="ppaction://hlinksldjump" highlightClick="1"/>
            <a:extLst>
              <a:ext uri="{FF2B5EF4-FFF2-40B4-BE49-F238E27FC236}">
                <a16:creationId xmlns:a16="http://schemas.microsoft.com/office/drawing/2014/main" id="{082C3EAF-CFCA-4058-B8BE-DB3C32E9D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5" action="ppaction://hlinksldjump"/>
              </a:rPr>
              <a:t>400</a:t>
            </a:r>
            <a:endParaRPr lang="en-US" altLang="en-US" sz="3600" b="1"/>
          </a:p>
        </p:txBody>
      </p:sp>
      <p:sp>
        <p:nvSpPr>
          <p:cNvPr id="6169" name="AutoShape 25">
            <a:hlinkClick r:id="rId26" action="ppaction://hlinksldjump" highlightClick="1"/>
            <a:extLst>
              <a:ext uri="{FF2B5EF4-FFF2-40B4-BE49-F238E27FC236}">
                <a16:creationId xmlns:a16="http://schemas.microsoft.com/office/drawing/2014/main" id="{10F133D2-9786-4A5E-B512-8AEDA4045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6" action="ppaction://hlinksldjump"/>
              </a:rPr>
              <a:t>500</a:t>
            </a:r>
            <a:endParaRPr lang="en-US" altLang="en-US" sz="3600" b="1"/>
          </a:p>
        </p:txBody>
      </p:sp>
      <p:sp>
        <p:nvSpPr>
          <p:cNvPr id="6170" name="AutoShape 26">
            <a:hlinkClick r:id="rId27" action="ppaction://hlinksldjump" highlightClick="1"/>
            <a:extLst>
              <a:ext uri="{FF2B5EF4-FFF2-40B4-BE49-F238E27FC236}">
                <a16:creationId xmlns:a16="http://schemas.microsoft.com/office/drawing/2014/main" id="{6072D0D1-975B-441E-A302-724595D9A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7" action="ppaction://hlinksldjump"/>
              </a:rPr>
              <a:t>100</a:t>
            </a:r>
            <a:endParaRPr lang="en-US" altLang="en-US" sz="3600" b="1"/>
          </a:p>
        </p:txBody>
      </p:sp>
      <p:sp>
        <p:nvSpPr>
          <p:cNvPr id="6171" name="Rectangle 27">
            <a:extLst>
              <a:ext uri="{FF2B5EF4-FFF2-40B4-BE49-F238E27FC236}">
                <a16:creationId xmlns:a16="http://schemas.microsoft.com/office/drawing/2014/main" id="{22CB3F9B-3C68-4A9D-A73D-94B78C603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0000FF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b="1">
                <a:solidFill>
                  <a:srgbClr val="CCFFFF"/>
                </a:solidFill>
              </a:rPr>
              <a:t>Fabulous fields</a:t>
            </a:r>
          </a:p>
        </p:txBody>
      </p:sp>
      <p:sp>
        <p:nvSpPr>
          <p:cNvPr id="6172" name="Rectangle 28">
            <a:extLst>
              <a:ext uri="{FF2B5EF4-FFF2-40B4-BE49-F238E27FC236}">
                <a16:creationId xmlns:a16="http://schemas.microsoft.com/office/drawing/2014/main" id="{8B3EB385-02BD-41BE-B83D-8B49FC7F9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0000FF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altLang="en-US" sz="2500" b="1">
              <a:solidFill>
                <a:srgbClr val="CCFFFF"/>
              </a:solidFill>
            </a:endParaRPr>
          </a:p>
        </p:txBody>
      </p:sp>
      <p:sp>
        <p:nvSpPr>
          <p:cNvPr id="6173" name="Rectangle 29">
            <a:extLst>
              <a:ext uri="{FF2B5EF4-FFF2-40B4-BE49-F238E27FC236}">
                <a16:creationId xmlns:a16="http://schemas.microsoft.com/office/drawing/2014/main" id="{E4C03A08-D036-4924-A760-D3F8C277E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0000FF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altLang="en-US" sz="2500" b="1">
              <a:solidFill>
                <a:srgbClr val="CCFFFF"/>
              </a:solidFill>
            </a:endParaRPr>
          </a:p>
        </p:txBody>
      </p:sp>
      <p:sp>
        <p:nvSpPr>
          <p:cNvPr id="6174" name="Rectangle 30">
            <a:extLst>
              <a:ext uri="{FF2B5EF4-FFF2-40B4-BE49-F238E27FC236}">
                <a16:creationId xmlns:a16="http://schemas.microsoft.com/office/drawing/2014/main" id="{C963C3B7-F139-4607-BB3B-1A954000F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0000FF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altLang="en-US" sz="2500" b="1">
              <a:solidFill>
                <a:srgbClr val="CCFFFF"/>
              </a:solidFill>
            </a:endParaRPr>
          </a:p>
        </p:txBody>
      </p:sp>
      <p:sp>
        <p:nvSpPr>
          <p:cNvPr id="6175" name="Rectangle 31">
            <a:extLst>
              <a:ext uri="{FF2B5EF4-FFF2-40B4-BE49-F238E27FC236}">
                <a16:creationId xmlns:a16="http://schemas.microsoft.com/office/drawing/2014/main" id="{B9AC1E4A-CD55-4134-95DC-240E649F3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0000FF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altLang="en-US" sz="2500" b="1">
              <a:solidFill>
                <a:srgbClr val="CCFFFF"/>
              </a:solidFill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>
            <a:extLst>
              <a:ext uri="{FF2B5EF4-FFF2-40B4-BE49-F238E27FC236}">
                <a16:creationId xmlns:a16="http://schemas.microsoft.com/office/drawing/2014/main" id="{763AAE6C-A375-4D17-8C75-7FE84BB73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494D07DC-5782-4E46-AC38-F56063A69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0964" name="Text Box 4">
            <a:extLst>
              <a:ext uri="{FF2B5EF4-FFF2-40B4-BE49-F238E27FC236}">
                <a16:creationId xmlns:a16="http://schemas.microsoft.com/office/drawing/2014/main" id="{109B5BB2-32C6-4DBD-A2D1-29EF938FE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C4-Q3</a:t>
            </a:r>
          </a:p>
        </p:txBody>
      </p:sp>
      <p:sp>
        <p:nvSpPr>
          <p:cNvPr id="40966" name="Text Box 6">
            <a:extLst>
              <a:ext uri="{FF2B5EF4-FFF2-40B4-BE49-F238E27FC236}">
                <a16:creationId xmlns:a16="http://schemas.microsoft.com/office/drawing/2014/main" id="{8F6B02BA-B29C-4AD2-A805-9A72218DD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C4 - 300</a:t>
            </a:r>
          </a:p>
        </p:txBody>
      </p:sp>
      <p:pic>
        <p:nvPicPr>
          <p:cNvPr id="40968" name="Picture 8" descr="FFP_circle_white_trans">
            <a:extLst>
              <a:ext uri="{FF2B5EF4-FFF2-40B4-BE49-F238E27FC236}">
                <a16:creationId xmlns:a16="http://schemas.microsoft.com/office/drawing/2014/main" id="{9A3519E4-553A-4DD7-BF66-6AEF63BF6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459623B4-D060-44CA-AA12-12A9D6658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E04B20E7-7DAF-4B77-9737-6E6E87388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3469DD88-4C3D-4EE9-88D2-60E2FBB33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83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C4-Q4</a:t>
            </a:r>
            <a:endParaRPr lang="en-US" altLang="en-US" sz="4800">
              <a:solidFill>
                <a:srgbClr val="CCFFFF"/>
              </a:solidFill>
            </a:endParaRPr>
          </a:p>
        </p:txBody>
      </p:sp>
      <p:sp>
        <p:nvSpPr>
          <p:cNvPr id="38918" name="Text Box 6">
            <a:extLst>
              <a:ext uri="{FF2B5EF4-FFF2-40B4-BE49-F238E27FC236}">
                <a16:creationId xmlns:a16="http://schemas.microsoft.com/office/drawing/2014/main" id="{EB6FBBEF-BE21-4AC7-9FE2-0024CA798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C4 - 400</a:t>
            </a:r>
          </a:p>
        </p:txBody>
      </p:sp>
      <p:pic>
        <p:nvPicPr>
          <p:cNvPr id="38920" name="Picture 8" descr="FFP_circle_white_trans">
            <a:extLst>
              <a:ext uri="{FF2B5EF4-FFF2-40B4-BE49-F238E27FC236}">
                <a16:creationId xmlns:a16="http://schemas.microsoft.com/office/drawing/2014/main" id="{44E4889E-BDDB-4331-BE40-5982CDEEB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 Box 3">
            <a:extLst>
              <a:ext uri="{FF2B5EF4-FFF2-40B4-BE49-F238E27FC236}">
                <a16:creationId xmlns:a16="http://schemas.microsoft.com/office/drawing/2014/main" id="{5C671BDF-E794-433D-9598-BC245AE5A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B5D086EB-2B9E-46BE-95A3-D7FD1BF19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62000"/>
            <a:ext cx="807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C4-Q5</a:t>
            </a:r>
          </a:p>
        </p:txBody>
      </p:sp>
      <p:sp>
        <p:nvSpPr>
          <p:cNvPr id="47110" name="Text Box 6">
            <a:extLst>
              <a:ext uri="{FF2B5EF4-FFF2-40B4-BE49-F238E27FC236}">
                <a16:creationId xmlns:a16="http://schemas.microsoft.com/office/drawing/2014/main" id="{DCC45074-B571-41AD-975A-FB70492CB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C4 - 500</a:t>
            </a:r>
          </a:p>
        </p:txBody>
      </p:sp>
      <p:pic>
        <p:nvPicPr>
          <p:cNvPr id="47112" name="Picture 8" descr="FFP_circle_white_trans">
            <a:extLst>
              <a:ext uri="{FF2B5EF4-FFF2-40B4-BE49-F238E27FC236}">
                <a16:creationId xmlns:a16="http://schemas.microsoft.com/office/drawing/2014/main" id="{9A73CC44-D0A3-4B17-BE97-C748BEFC8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>
            <a:extLst>
              <a:ext uri="{FF2B5EF4-FFF2-40B4-BE49-F238E27FC236}">
                <a16:creationId xmlns:a16="http://schemas.microsoft.com/office/drawing/2014/main" id="{A9FFE064-5E65-4547-82E3-9B6AAA802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5" name="Text Box 3">
            <a:extLst>
              <a:ext uri="{FF2B5EF4-FFF2-40B4-BE49-F238E27FC236}">
                <a16:creationId xmlns:a16="http://schemas.microsoft.com/office/drawing/2014/main" id="{42501F22-6B1E-4711-A628-7C77D1680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EAD1AD3A-C1BF-47E7-99AE-C90B5183D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2400" y="457200"/>
            <a:ext cx="9296400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600" b="1">
                <a:solidFill>
                  <a:srgbClr val="CCFFFF"/>
                </a:solidFill>
              </a:rPr>
              <a:t>C5-Q1</a:t>
            </a:r>
          </a:p>
        </p:txBody>
      </p:sp>
      <p:sp>
        <p:nvSpPr>
          <p:cNvPr id="49160" name="Text Box 8">
            <a:extLst>
              <a:ext uri="{FF2B5EF4-FFF2-40B4-BE49-F238E27FC236}">
                <a16:creationId xmlns:a16="http://schemas.microsoft.com/office/drawing/2014/main" id="{FBB2C04C-5616-4587-9FCE-8DEF21006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C5 - 100</a:t>
            </a:r>
          </a:p>
        </p:txBody>
      </p:sp>
      <p:pic>
        <p:nvPicPr>
          <p:cNvPr id="49162" name="Picture 10" descr="FFP_circle_white_trans">
            <a:extLst>
              <a:ext uri="{FF2B5EF4-FFF2-40B4-BE49-F238E27FC236}">
                <a16:creationId xmlns:a16="http://schemas.microsoft.com/office/drawing/2014/main" id="{8EB31606-4BA7-4A33-A05F-8C81D79DF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>
            <a:extLst>
              <a:ext uri="{FF2B5EF4-FFF2-40B4-BE49-F238E27FC236}">
                <a16:creationId xmlns:a16="http://schemas.microsoft.com/office/drawing/2014/main" id="{358C22C6-44A0-4667-A148-87146A963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id="{197B0D3E-233F-4958-B216-E2CC181EA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4378C6D9-ACFE-4E1C-A61C-2E5721B4E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763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C5-Q2 </a:t>
            </a:r>
          </a:p>
        </p:txBody>
      </p:sp>
      <p:pic>
        <p:nvPicPr>
          <p:cNvPr id="51206" name="Picture 6">
            <a:extLst>
              <a:ext uri="{FF2B5EF4-FFF2-40B4-BE49-F238E27FC236}">
                <a16:creationId xmlns:a16="http://schemas.microsoft.com/office/drawing/2014/main" id="{9AA4D0FC-301A-417C-8E06-3DAB94DE9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8" name="Text Box 8">
            <a:extLst>
              <a:ext uri="{FF2B5EF4-FFF2-40B4-BE49-F238E27FC236}">
                <a16:creationId xmlns:a16="http://schemas.microsoft.com/office/drawing/2014/main" id="{5C570ABA-62A0-41FF-AAA7-B0EF5733F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C5 - 200</a:t>
            </a:r>
          </a:p>
        </p:txBody>
      </p:sp>
      <p:pic>
        <p:nvPicPr>
          <p:cNvPr id="51210" name="Picture 10" descr="FFP_circle_white_trans">
            <a:extLst>
              <a:ext uri="{FF2B5EF4-FFF2-40B4-BE49-F238E27FC236}">
                <a16:creationId xmlns:a16="http://schemas.microsoft.com/office/drawing/2014/main" id="{CFA860A2-1848-4B6F-81AA-6690FF4D0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>
            <a:extLst>
              <a:ext uri="{FF2B5EF4-FFF2-40B4-BE49-F238E27FC236}">
                <a16:creationId xmlns:a16="http://schemas.microsoft.com/office/drawing/2014/main" id="{AD267333-E124-4779-9009-E8891370B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D2A5C458-1F0B-45C7-AE79-4A91B5099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3252" name="Text Box 4">
            <a:extLst>
              <a:ext uri="{FF2B5EF4-FFF2-40B4-BE49-F238E27FC236}">
                <a16:creationId xmlns:a16="http://schemas.microsoft.com/office/drawing/2014/main" id="{39BB55A6-1818-4153-BD74-C547DB355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763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C5-Q3</a:t>
            </a:r>
          </a:p>
        </p:txBody>
      </p:sp>
      <p:sp>
        <p:nvSpPr>
          <p:cNvPr id="53256" name="Text Box 8">
            <a:extLst>
              <a:ext uri="{FF2B5EF4-FFF2-40B4-BE49-F238E27FC236}">
                <a16:creationId xmlns:a16="http://schemas.microsoft.com/office/drawing/2014/main" id="{C3E43F3E-79F9-416D-93FE-F6FA47AE9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C5 - 300</a:t>
            </a:r>
          </a:p>
        </p:txBody>
      </p:sp>
      <p:pic>
        <p:nvPicPr>
          <p:cNvPr id="53259" name="Picture 11" descr="FFP_circle_white_trans">
            <a:extLst>
              <a:ext uri="{FF2B5EF4-FFF2-40B4-BE49-F238E27FC236}">
                <a16:creationId xmlns:a16="http://schemas.microsoft.com/office/drawing/2014/main" id="{CE125750-5EB5-4A53-8086-EB7FE941F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>
            <a:extLst>
              <a:ext uri="{FF2B5EF4-FFF2-40B4-BE49-F238E27FC236}">
                <a16:creationId xmlns:a16="http://schemas.microsoft.com/office/drawing/2014/main" id="{013BD26F-0AEF-4AA2-8855-EB98950C2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138B0865-6716-4452-8B1B-CFE4C980B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A570AFF2-6613-4CC5-B9B1-A27730E84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763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C5-Q4</a:t>
            </a:r>
          </a:p>
        </p:txBody>
      </p:sp>
      <p:sp>
        <p:nvSpPr>
          <p:cNvPr id="55304" name="Text Box 8">
            <a:extLst>
              <a:ext uri="{FF2B5EF4-FFF2-40B4-BE49-F238E27FC236}">
                <a16:creationId xmlns:a16="http://schemas.microsoft.com/office/drawing/2014/main" id="{B5D7194D-ADE4-479F-9379-AA132722F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C5 - 400</a:t>
            </a:r>
          </a:p>
        </p:txBody>
      </p:sp>
      <p:pic>
        <p:nvPicPr>
          <p:cNvPr id="55306" name="Picture 10" descr="FFP_circle_white_trans">
            <a:extLst>
              <a:ext uri="{FF2B5EF4-FFF2-40B4-BE49-F238E27FC236}">
                <a16:creationId xmlns:a16="http://schemas.microsoft.com/office/drawing/2014/main" id="{C4686B59-3CFF-425D-9937-C8F5C2C32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>
            <a:extLst>
              <a:ext uri="{FF2B5EF4-FFF2-40B4-BE49-F238E27FC236}">
                <a16:creationId xmlns:a16="http://schemas.microsoft.com/office/drawing/2014/main" id="{C0AB80AA-BCC9-4B59-8A46-C2649BDC6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7" name="Text Box 3">
            <a:extLst>
              <a:ext uri="{FF2B5EF4-FFF2-40B4-BE49-F238E27FC236}">
                <a16:creationId xmlns:a16="http://schemas.microsoft.com/office/drawing/2014/main" id="{768A3FFD-1F20-478D-A9B8-08BAC83FA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7348" name="Text Box 4">
            <a:extLst>
              <a:ext uri="{FF2B5EF4-FFF2-40B4-BE49-F238E27FC236}">
                <a16:creationId xmlns:a16="http://schemas.microsoft.com/office/drawing/2014/main" id="{162D9298-DC70-499D-A1AE-E4579CC1B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763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C5-Q5</a:t>
            </a:r>
          </a:p>
        </p:txBody>
      </p:sp>
      <p:sp>
        <p:nvSpPr>
          <p:cNvPr id="57352" name="Text Box 8">
            <a:extLst>
              <a:ext uri="{FF2B5EF4-FFF2-40B4-BE49-F238E27FC236}">
                <a16:creationId xmlns:a16="http://schemas.microsoft.com/office/drawing/2014/main" id="{88D6E75F-78BA-44EB-9C6A-D603C099B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C5 - 500</a:t>
            </a:r>
          </a:p>
        </p:txBody>
      </p:sp>
      <p:pic>
        <p:nvPicPr>
          <p:cNvPr id="57354" name="Picture 10" descr="FFP_circle_white_trans">
            <a:extLst>
              <a:ext uri="{FF2B5EF4-FFF2-40B4-BE49-F238E27FC236}">
                <a16:creationId xmlns:a16="http://schemas.microsoft.com/office/drawing/2014/main" id="{31EE22AD-9FA5-45BC-8EC8-38211F762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>
            <a:extLst>
              <a:ext uri="{FF2B5EF4-FFF2-40B4-BE49-F238E27FC236}">
                <a16:creationId xmlns:a16="http://schemas.microsoft.com/office/drawing/2014/main" id="{54C6A6D2-20D2-4F79-AB78-023376D15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77724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8000" b="1">
                <a:solidFill>
                  <a:srgbClr val="FFFF00"/>
                </a:solidFill>
              </a:rPr>
              <a:t>DAILY DOUBLE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136D96C-DE91-40F9-927B-83FE45562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715000"/>
            <a:ext cx="59705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b="1">
                <a:solidFill>
                  <a:schemeClr val="bg1"/>
                </a:solidFill>
              </a:rPr>
              <a:t>Make your wager now…</a:t>
            </a:r>
          </a:p>
        </p:txBody>
      </p:sp>
      <p:sp>
        <p:nvSpPr>
          <p:cNvPr id="69636" name="AutoShape 4">
            <a:hlinkClick r:id="rId2" action="ppaction://hlinksldjump"/>
            <a:extLst>
              <a:ext uri="{FF2B5EF4-FFF2-40B4-BE49-F238E27FC236}">
                <a16:creationId xmlns:a16="http://schemas.microsoft.com/office/drawing/2014/main" id="{44FAB360-4835-49AE-BC42-0DC560A15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0"/>
            <a:ext cx="8077200" cy="5867400"/>
          </a:xfrm>
          <a:prstGeom prst="irregularSeal2">
            <a:avLst/>
          </a:prstGeom>
          <a:solidFill>
            <a:srgbClr val="0000FF">
              <a:alpha val="0"/>
            </a:srgbClr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9ECCC3DA-8D5B-4A0E-900C-3C5E18ABE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679D5BE4-2938-4F89-9FF6-0093520A7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9E91C28C-B2E9-4CCB-86C4-F0651871C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382000" cy="289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600" b="1">
                <a:solidFill>
                  <a:srgbClr val="CCFFFF"/>
                </a:solidFill>
              </a:rPr>
              <a:t>Of all the science disciplines, this “life” science has the most women in faculty positions (&gt;20%).</a:t>
            </a:r>
            <a:r>
              <a:rPr lang="en-US" altLang="en-US" sz="4600">
                <a:solidFill>
                  <a:srgbClr val="CCFFFF"/>
                </a:solidFill>
              </a:rPr>
              <a:t> </a:t>
            </a:r>
          </a:p>
        </p:txBody>
      </p:sp>
      <p:pic>
        <p:nvPicPr>
          <p:cNvPr id="8197" name="Picture 5" descr="FFP_circle_white_trans">
            <a:extLst>
              <a:ext uri="{FF2B5EF4-FFF2-40B4-BE49-F238E27FC236}">
                <a16:creationId xmlns:a16="http://schemas.microsoft.com/office/drawing/2014/main" id="{274F6A23-BB3C-462D-A76B-BB14B5E35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8" name="Text Box 6">
            <a:extLst>
              <a:ext uri="{FF2B5EF4-FFF2-40B4-BE49-F238E27FC236}">
                <a16:creationId xmlns:a16="http://schemas.microsoft.com/office/drawing/2014/main" id="{14C9387B-D6E7-4755-AFB2-BB94D0096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Fabulous fields</a:t>
            </a:r>
            <a:r>
              <a:rPr lang="en-US" altLang="en-US" sz="1600" b="1">
                <a:solidFill>
                  <a:srgbClr val="CCFFFF"/>
                </a:solidFill>
              </a:rPr>
              <a:t> - 100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B261FE5-3499-46D0-B3F1-7AB94F1FD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588A02A-900A-448A-9A39-C49BD830B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E184A46B-881B-407C-8DC6-EEDC59029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10600" cy="289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600" b="1">
                <a:solidFill>
                  <a:srgbClr val="CCFFFF"/>
                </a:solidFill>
              </a:rPr>
              <a:t>Over 40% of students that major in physics and another field have their second major in this quantitative field.</a:t>
            </a:r>
            <a:r>
              <a:rPr lang="en-US" altLang="en-US" sz="4600">
                <a:solidFill>
                  <a:srgbClr val="CCFFFF"/>
                </a:solidFill>
              </a:rPr>
              <a:t> </a:t>
            </a:r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81C03638-1A49-4BA6-B567-F08683F45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Fabulous fields</a:t>
            </a:r>
            <a:r>
              <a:rPr lang="en-US" altLang="en-US" sz="1600" b="1">
                <a:solidFill>
                  <a:srgbClr val="CCFFFF"/>
                </a:solidFill>
              </a:rPr>
              <a:t> - 200</a:t>
            </a:r>
          </a:p>
        </p:txBody>
      </p:sp>
      <p:pic>
        <p:nvPicPr>
          <p:cNvPr id="10248" name="Picture 8" descr="FFP_circle_white_trans">
            <a:extLst>
              <a:ext uri="{FF2B5EF4-FFF2-40B4-BE49-F238E27FC236}">
                <a16:creationId xmlns:a16="http://schemas.microsoft.com/office/drawing/2014/main" id="{DE00E5B6-3983-4549-B7D4-F5486C94E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D0F301D0-4163-4090-94F9-4A4344DA7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7A059547-D496-4DA5-955D-F1BE34E43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EEEAB974-C486-427E-97E8-2DAC20E67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600" b="1">
                <a:solidFill>
                  <a:srgbClr val="CCFFFF"/>
                </a:solidFill>
              </a:rPr>
              <a:t>Females make up about 5% of the full professors in physics departments. </a:t>
            </a:r>
          </a:p>
          <a:p>
            <a:pPr algn="ctr"/>
            <a:r>
              <a:rPr lang="en-US" altLang="en-US" sz="4600" b="1">
                <a:solidFill>
                  <a:srgbClr val="CCFFFF"/>
                </a:solidFill>
              </a:rPr>
              <a:t>In this ancient and closely-related field, that number is doubled.</a:t>
            </a:r>
            <a:r>
              <a:rPr lang="en-US" altLang="en-US"/>
              <a:t> </a:t>
            </a: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E089E67A-4280-4CD5-A4F3-DAC20812C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Fabulous fields</a:t>
            </a:r>
            <a:r>
              <a:rPr lang="en-US" altLang="en-US" sz="1600" b="1">
                <a:solidFill>
                  <a:srgbClr val="CCFFFF"/>
                </a:solidFill>
              </a:rPr>
              <a:t> - 300</a:t>
            </a:r>
          </a:p>
        </p:txBody>
      </p:sp>
      <p:pic>
        <p:nvPicPr>
          <p:cNvPr id="12296" name="Picture 8" descr="FFP_circle_white_trans">
            <a:extLst>
              <a:ext uri="{FF2B5EF4-FFF2-40B4-BE49-F238E27FC236}">
                <a16:creationId xmlns:a16="http://schemas.microsoft.com/office/drawing/2014/main" id="{E1DEF0CE-FA1F-4AAB-8E23-E6F2A08AA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C804693D-B464-4F34-B528-3F755D449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68A1EAA5-6F64-46A7-A103-35F11F056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4342" name="Text Box 6">
            <a:extLst>
              <a:ext uri="{FF2B5EF4-FFF2-40B4-BE49-F238E27FC236}">
                <a16:creationId xmlns:a16="http://schemas.microsoft.com/office/drawing/2014/main" id="{478B042E-6C8B-466D-945C-EFC04AA67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5344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600" b="1">
                <a:solidFill>
                  <a:srgbClr val="CCFFFF"/>
                </a:solidFill>
              </a:rPr>
              <a:t>Of astrophysics, condensed matter physics, and plasma physics, the most physics PhDs are awarded for work in this subfield. </a:t>
            </a: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8155E70A-C247-4273-AF27-EB5836415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Fabulous fields</a:t>
            </a:r>
            <a:r>
              <a:rPr lang="en-US" altLang="en-US" sz="1600" b="1">
                <a:solidFill>
                  <a:srgbClr val="CCFFFF"/>
                </a:solidFill>
              </a:rPr>
              <a:t> - 400</a:t>
            </a:r>
          </a:p>
        </p:txBody>
      </p:sp>
      <p:pic>
        <p:nvPicPr>
          <p:cNvPr id="14345" name="Picture 9" descr="FFP_circle_white_trans">
            <a:extLst>
              <a:ext uri="{FF2B5EF4-FFF2-40B4-BE49-F238E27FC236}">
                <a16:creationId xmlns:a16="http://schemas.microsoft.com/office/drawing/2014/main" id="{47B40D23-7957-42A7-A9A6-E9AF46DED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52F300C2-F0B1-4535-A59B-E2ECB04C2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17064038-81FC-4EFB-A428-D5245D0AE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390" name="Text Box 6">
            <a:extLst>
              <a:ext uri="{FF2B5EF4-FFF2-40B4-BE49-F238E27FC236}">
                <a16:creationId xmlns:a16="http://schemas.microsoft.com/office/drawing/2014/main" id="{B68773F3-113F-4981-B64E-3C83F2ECC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5344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600" b="1">
                <a:solidFill>
                  <a:srgbClr val="CCFFFF"/>
                </a:solidFill>
              </a:rPr>
              <a:t>In 1988, the University of Wisconsin and Wayne State offered the first accredited programs in this high-paying field of applied physics.</a:t>
            </a:r>
            <a:r>
              <a:rPr lang="en-US" altLang="en-US" sz="4600">
                <a:solidFill>
                  <a:srgbClr val="CCFFFF"/>
                </a:solidFill>
              </a:rPr>
              <a:t> </a:t>
            </a:r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6356FCA5-48F0-453C-BF2D-2A6AFD851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Fabulous fields</a:t>
            </a:r>
            <a:r>
              <a:rPr lang="en-US" altLang="en-US" sz="1600" b="1">
                <a:solidFill>
                  <a:srgbClr val="CCFFFF"/>
                </a:solidFill>
              </a:rPr>
              <a:t> - 500</a:t>
            </a:r>
          </a:p>
        </p:txBody>
      </p:sp>
      <p:pic>
        <p:nvPicPr>
          <p:cNvPr id="16393" name="Picture 9" descr="FFP_circle_white_trans">
            <a:extLst>
              <a:ext uri="{FF2B5EF4-FFF2-40B4-BE49-F238E27FC236}">
                <a16:creationId xmlns:a16="http://schemas.microsoft.com/office/drawing/2014/main" id="{F75A6C51-64BA-4DD5-93C1-5980143C8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>
            <a:extLst>
              <a:ext uri="{FF2B5EF4-FFF2-40B4-BE49-F238E27FC236}">
                <a16:creationId xmlns:a16="http://schemas.microsoft.com/office/drawing/2014/main" id="{61F96699-6FDE-4F97-A1E1-2A8DF9C90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C710433A-596C-4325-93C3-31E49104A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0660" name="Text Box 4">
            <a:extLst>
              <a:ext uri="{FF2B5EF4-FFF2-40B4-BE49-F238E27FC236}">
                <a16:creationId xmlns:a16="http://schemas.microsoft.com/office/drawing/2014/main" id="{7347E13B-10B0-4B7A-A9D0-A9117E8AB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C2-Q1</a:t>
            </a:r>
          </a:p>
        </p:txBody>
      </p:sp>
      <p:sp>
        <p:nvSpPr>
          <p:cNvPr id="70663" name="Text Box 7">
            <a:extLst>
              <a:ext uri="{FF2B5EF4-FFF2-40B4-BE49-F238E27FC236}">
                <a16:creationId xmlns:a16="http://schemas.microsoft.com/office/drawing/2014/main" id="{DD283A52-BDA1-493C-8F0A-758D00A94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C2 - 100</a:t>
            </a:r>
          </a:p>
        </p:txBody>
      </p:sp>
      <p:pic>
        <p:nvPicPr>
          <p:cNvPr id="70665" name="Picture 9" descr="FFP_circle_white_trans">
            <a:extLst>
              <a:ext uri="{FF2B5EF4-FFF2-40B4-BE49-F238E27FC236}">
                <a16:creationId xmlns:a16="http://schemas.microsoft.com/office/drawing/2014/main" id="{2EEACA62-E787-4392-B883-D71180739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6598BCD1-0919-4F49-857E-1F1F58D85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5D61380C-2F45-4EA3-B506-317B76D3E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C620A42D-59B4-42B8-B491-0B969EE48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493838"/>
            <a:ext cx="8686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C2-Q2</a:t>
            </a:r>
          </a:p>
        </p:txBody>
      </p:sp>
      <p:sp>
        <p:nvSpPr>
          <p:cNvPr id="18439" name="Text Box 7">
            <a:extLst>
              <a:ext uri="{FF2B5EF4-FFF2-40B4-BE49-F238E27FC236}">
                <a16:creationId xmlns:a16="http://schemas.microsoft.com/office/drawing/2014/main" id="{DC2FDC28-590F-43C9-A46C-1DFC3501B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C2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- 200</a:t>
            </a:r>
          </a:p>
        </p:txBody>
      </p:sp>
      <p:pic>
        <p:nvPicPr>
          <p:cNvPr id="18441" name="Picture 9" descr="FFP_circle_white_trans">
            <a:extLst>
              <a:ext uri="{FF2B5EF4-FFF2-40B4-BE49-F238E27FC236}">
                <a16:creationId xmlns:a16="http://schemas.microsoft.com/office/drawing/2014/main" id="{25152090-8E8C-43CD-8D2C-5678C9A18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283</Words>
  <Application>Microsoft Office PowerPoint</Application>
  <PresentationFormat>On-screen Show (4:3)</PresentationFormat>
  <Paragraphs>108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krand</dc:creator>
  <cp:lastModifiedBy>Brad Conrad</cp:lastModifiedBy>
  <cp:revision>40</cp:revision>
  <dcterms:created xsi:type="dcterms:W3CDTF">2007-11-15T19:46:33Z</dcterms:created>
  <dcterms:modified xsi:type="dcterms:W3CDTF">2018-09-07T16:45:11Z</dcterms:modified>
</cp:coreProperties>
</file>